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5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2021-08-20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adnikzdrowie.pl/uroda/kosmetyki/kosmetyki-ziolowe-czyli-ziola-dla-urody-ekstrakty-ziolowe-uzywane-w-aa-c63a-ka76-NnnV.html" TargetMode="External"/><Relationship Id="rId2" Type="http://schemas.openxmlformats.org/officeDocument/2006/relationships/hyperlink" Target="https://apteline.pl/artykuly/ziola-w-kosmetyce-i-ich-rol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os-beauty.eu/ziola-w-kosmetyce,31.html" TargetMode="External"/><Relationship Id="rId4" Type="http://schemas.openxmlformats.org/officeDocument/2006/relationships/hyperlink" Target="https://www.farmacjapraktyczna.pl/2014/09/ziola-kosmetyce/2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Zioła w kosmetyce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ziół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51802748"/>
              </p:ext>
            </p:extLst>
          </p:nvPr>
        </p:nvGraphicFramePr>
        <p:xfrm>
          <a:off x="457200" y="1600200"/>
          <a:ext cx="7467600" cy="20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ziołach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251520" y="2852936"/>
            <a:ext cx="8472487" cy="4516438"/>
          </a:xfrm>
        </p:spPr>
        <p:txBody>
          <a:bodyPr>
            <a:normAutofit fontScale="90000"/>
          </a:bodyPr>
          <a:lstStyle/>
          <a:p>
            <a:r>
              <a:rPr lang="pl-PL" sz="2200" b="1" dirty="0" smtClean="0"/>
              <a:t>ZIOŁA  </a:t>
            </a:r>
            <a:r>
              <a:rPr lang="pl-PL" sz="2200" b="1" dirty="0"/>
              <a:t>w </a:t>
            </a:r>
            <a:r>
              <a:rPr lang="pl-PL" sz="2200" b="1" dirty="0" err="1"/>
              <a:t>internecie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2200" dirty="0"/>
              <a:t>podręcznik  pt „ Kosmetyka pielęgnacyjna i upiększająca twarzy, szyi i dekoltu” aut: B. Drygas, M. Mrozowska, R. </a:t>
            </a:r>
            <a:r>
              <a:rPr lang="pl-PL" sz="2200" dirty="0" err="1"/>
              <a:t>Szpindor</a:t>
            </a:r>
            <a:r>
              <a:rPr lang="pl-PL" sz="2200" dirty="0"/>
              <a:t>.</a:t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1300" u="sng" dirty="0">
                <a:solidFill>
                  <a:schemeClr val="tx1"/>
                </a:solidFill>
                <a:hlinkClick r:id="rId2"/>
              </a:rPr>
              <a:t>https://apteline.pl/artykuly/ziola-w-kosmetyce-i-ich-rola</a:t>
            </a:r>
            <a:r>
              <a:rPr lang="pl-PL" sz="1300" dirty="0">
                <a:solidFill>
                  <a:schemeClr val="tx1"/>
                </a:solidFill>
              </a:rPr>
              <a:t/>
            </a:r>
            <a:br>
              <a:rPr lang="pl-PL" sz="1300" dirty="0">
                <a:solidFill>
                  <a:schemeClr val="tx1"/>
                </a:solidFill>
              </a:rPr>
            </a:br>
            <a:r>
              <a:rPr lang="pl-PL" sz="1300" dirty="0">
                <a:solidFill>
                  <a:schemeClr val="tx1"/>
                </a:solidFill>
              </a:rPr>
              <a:t> </a:t>
            </a:r>
            <a:br>
              <a:rPr lang="pl-PL" sz="1300" dirty="0">
                <a:solidFill>
                  <a:schemeClr val="tx1"/>
                </a:solidFill>
              </a:rPr>
            </a:br>
            <a:r>
              <a:rPr lang="pl-PL" sz="1300" u="sng" dirty="0">
                <a:solidFill>
                  <a:schemeClr val="tx1"/>
                </a:solidFill>
                <a:hlinkClick r:id="rId3"/>
              </a:rPr>
              <a:t>https://www.poradnikzdrowie.pl/uroda/kosmetyki/kosmetyki-ziolowe-czyli-ziola-dla-urody-ekstrakty-ziolowe-uzywane-w-aa-c63a-ka76-NnnV.html</a:t>
            </a:r>
            <a:r>
              <a:rPr lang="pl-PL" sz="1300" dirty="0">
                <a:solidFill>
                  <a:schemeClr val="tx1"/>
                </a:solidFill>
              </a:rPr>
              <a:t/>
            </a:r>
            <a:br>
              <a:rPr lang="pl-PL" sz="1300" dirty="0">
                <a:solidFill>
                  <a:schemeClr val="tx1"/>
                </a:solidFill>
              </a:rPr>
            </a:br>
            <a:r>
              <a:rPr lang="pl-PL" sz="1300" dirty="0">
                <a:solidFill>
                  <a:schemeClr val="tx1"/>
                </a:solidFill>
              </a:rPr>
              <a:t> </a:t>
            </a:r>
            <a:br>
              <a:rPr lang="pl-PL" sz="1300" dirty="0">
                <a:solidFill>
                  <a:schemeClr val="tx1"/>
                </a:solidFill>
              </a:rPr>
            </a:br>
            <a:r>
              <a:rPr lang="pl-PL" sz="1300" u="sng" dirty="0">
                <a:solidFill>
                  <a:schemeClr val="tx1"/>
                </a:solidFill>
                <a:hlinkClick r:id="rId4"/>
              </a:rPr>
              <a:t>https://www.farmacjapraktyczna.pl/2014/09/ziola-kosmetyce/2/</a:t>
            </a:r>
            <a:r>
              <a:rPr lang="pl-PL" sz="1300" dirty="0">
                <a:solidFill>
                  <a:schemeClr val="tx1"/>
                </a:solidFill>
              </a:rPr>
              <a:t/>
            </a:r>
            <a:br>
              <a:rPr lang="pl-PL" sz="1300" dirty="0">
                <a:solidFill>
                  <a:schemeClr val="tx1"/>
                </a:solidFill>
              </a:rPr>
            </a:br>
            <a:r>
              <a:rPr lang="pl-PL" sz="1300" u="sng" dirty="0">
                <a:solidFill>
                  <a:schemeClr val="tx1"/>
                </a:solidFill>
                <a:hlinkClick r:id="rId5"/>
              </a:rPr>
              <a:t>http://</a:t>
            </a:r>
            <a:r>
              <a:rPr lang="pl-PL" sz="1300" u="sng" dirty="0" smtClean="0">
                <a:solidFill>
                  <a:schemeClr val="tx1"/>
                </a:solidFill>
                <a:hlinkClick r:id="rId5"/>
              </a:rPr>
              <a:t>www.sos-beauty.eu/ziola-w-kosmetyce,31.html</a:t>
            </a:r>
            <a:r>
              <a:rPr lang="pl-PL" sz="1300" u="sng" dirty="0" smtClean="0">
                <a:solidFill>
                  <a:schemeClr val="tx1"/>
                </a:solidFill>
              </a:rPr>
              <a:t/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/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>https://csim.pl/fitoterapia-czyli-leczenie-ziolami/</a:t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/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>https://www.zielnik-apteczny.pl/ziololecznictwo/historia-ziololecznictwa</a:t>
            </a:r>
            <a:r>
              <a:rPr lang="pl-PL" sz="1300" u="sng" dirty="0" smtClean="0">
                <a:solidFill>
                  <a:schemeClr val="tx1"/>
                </a:solidFill>
              </a:rPr>
              <a:t>/</a:t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/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>https://www.poradnikzdrowie.pl/uroda/kosmetyki/ziolowa-pielegnacja-skory-przepisy-na-kapiele-ziolowe-maski-toniki-aa-MBNu-aMTN-pR82.html</a:t>
            </a:r>
            <a:r>
              <a:rPr lang="pl-PL" sz="1300" u="sng" dirty="0" smtClean="0">
                <a:solidFill>
                  <a:schemeClr val="tx1"/>
                </a:solidFill>
              </a:rPr>
              <a:t/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u="sng" dirty="0" smtClean="0">
                <a:solidFill>
                  <a:schemeClr val="tx1"/>
                </a:solidFill>
              </a:rPr>
              <a:t/>
            </a:r>
            <a:br>
              <a:rPr lang="pl-PL" sz="1300" u="sng" dirty="0" smtClean="0">
                <a:solidFill>
                  <a:schemeClr val="tx1"/>
                </a:solidFill>
              </a:rPr>
            </a:br>
            <a:r>
              <a:rPr lang="pl-PL" sz="1300" dirty="0">
                <a:solidFill>
                  <a:schemeClr val="tx1"/>
                </a:solidFill>
              </a:rPr>
              <a:t/>
            </a:r>
            <a:br>
              <a:rPr lang="pl-PL" sz="1300" dirty="0">
                <a:solidFill>
                  <a:schemeClr val="tx1"/>
                </a:solidFill>
              </a:rPr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562268194"/>
              </p:ext>
            </p:extLst>
          </p:nvPr>
        </p:nvGraphicFramePr>
        <p:xfrm>
          <a:off x="457200" y="1600200"/>
          <a:ext cx="74676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36897967"/>
              </p:ext>
            </p:extLst>
          </p:nvPr>
        </p:nvGraphicFramePr>
        <p:xfrm>
          <a:off x="457200" y="1600200"/>
          <a:ext cx="7467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witamin, źródła  ich pochodzenia  zastosowania i wpływu na organizm</a:t>
            </a:r>
          </a:p>
        </p:txBody>
      </p:sp>
    </p:spTree>
    <p:extLst>
      <p:ext uri="{BB962C8B-B14F-4D97-AF65-F5344CB8AC3E}">
        <p14:creationId xmlns:p14="http://schemas.microsoft.com/office/powerpoint/2010/main" xmlns="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</a:t>
            </a:r>
            <a:r>
              <a:rPr lang="pl-PL" dirty="0" err="1"/>
              <a:t>internetu</a:t>
            </a:r>
            <a:endParaRPr lang="pl-PL" dirty="0"/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Jakie jest zastosowanie ziół w kosmetyce 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98FA91-39A1-4F4B-810A-B10676718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298685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439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Czy wiesz jakie jest pochodzenie ziół .</a:t>
            </a:r>
          </a:p>
          <a:p>
            <a:pPr marL="0" indent="0">
              <a:buNone/>
            </a:pPr>
            <a:r>
              <a:rPr lang="pl-PL" dirty="0"/>
              <a:t>Jakie są formy ziół?</a:t>
            </a:r>
          </a:p>
          <a:p>
            <a:pPr marL="0" indent="0">
              <a:buNone/>
            </a:pPr>
            <a:r>
              <a:rPr lang="pl-PL" dirty="0"/>
              <a:t>Co to jest fitoterapia?</a:t>
            </a:r>
          </a:p>
          <a:p>
            <a:pPr marL="0" indent="0">
              <a:buNone/>
            </a:pPr>
            <a:r>
              <a:rPr lang="pl-PL" dirty="0"/>
              <a:t>Jakie jest działanie ziół?</a:t>
            </a:r>
          </a:p>
          <a:p>
            <a:pPr marL="0" indent="0">
              <a:buNone/>
            </a:pPr>
            <a:r>
              <a:rPr lang="pl-PL" dirty="0"/>
              <a:t>Jakie są sposoby przygotowania ziół?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 </a:t>
            </a:r>
            <a:r>
              <a:rPr lang="pl-PL" dirty="0"/>
              <a:t>Od zarania dziejów ludzie żyli wśród bogactwa roślinności , która stanowiła dla nich pożywienie oraz ukojenie różnorodnych cierpień. Wiedzę o dobroczynnym działaniu ziół przekazywano z pokolenia na pokolenie. Tak rozwijała się fitoterapia czyli ziołolecznictwo.</a:t>
            </a:r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witaminami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/>
              <a:t>Historią ziołolecznictwa</a:t>
            </a:r>
          </a:p>
          <a:p>
            <a:pPr marL="514350" indent="-514350"/>
            <a:r>
              <a:rPr lang="pl-PL" dirty="0"/>
              <a:t>Kto przyczynił się do rozwoju ziołolecznictwa</a:t>
            </a:r>
          </a:p>
          <a:p>
            <a:pPr marL="514350" indent="-514350"/>
            <a:r>
              <a:rPr lang="pl-PL" dirty="0"/>
              <a:t>Formy i sposoby przygotowania ziół</a:t>
            </a:r>
          </a:p>
          <a:p>
            <a:pPr marL="514350" indent="-514350"/>
            <a:r>
              <a:rPr lang="pl-PL" dirty="0"/>
              <a:t>Działanie ziół w zabiegach pielęgnacyjnych</a:t>
            </a:r>
          </a:p>
          <a:p>
            <a:pPr marL="514350" indent="-514350"/>
            <a:r>
              <a:rPr lang="pl-PL" dirty="0"/>
              <a:t>Zastosowanie ziół do rodzajów cery</a:t>
            </a:r>
          </a:p>
          <a:p>
            <a:pPr marL="514350" indent="-514350"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ziół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    </a:t>
            </a:r>
            <a:r>
              <a:rPr lang="pl-PL" b="1" u="sng" dirty="0"/>
              <a:t>Poszukaj informacji na podane tematy </a:t>
            </a:r>
            <a:r>
              <a:rPr lang="pl-PL" dirty="0"/>
              <a:t>:</a:t>
            </a:r>
          </a:p>
          <a:p>
            <a:pPr marL="514350" indent="-514350"/>
            <a:r>
              <a:rPr lang="pl-PL" dirty="0"/>
              <a:t>Historia ziołolecznictwa</a:t>
            </a:r>
          </a:p>
          <a:p>
            <a:pPr marL="514350" indent="-514350"/>
            <a:r>
              <a:rPr lang="pl-PL" dirty="0"/>
              <a:t>Kto przyczynił się do rozwoju ziołolecznictwa</a:t>
            </a:r>
          </a:p>
          <a:p>
            <a:pPr marL="514350" indent="-514350"/>
            <a:r>
              <a:rPr lang="pl-PL" dirty="0"/>
              <a:t>Form i sposobów przygotowania ziół</a:t>
            </a:r>
          </a:p>
          <a:p>
            <a:pPr marL="514350" indent="-514350"/>
            <a:r>
              <a:rPr lang="pl-PL" dirty="0"/>
              <a:t>Działania ziół w zabiegach pielęgnacyjnych</a:t>
            </a:r>
          </a:p>
          <a:p>
            <a:pPr marL="514350" indent="-514350"/>
            <a:r>
              <a:rPr lang="pl-PL" dirty="0"/>
              <a:t>Zastosowania ziół do rodzajów cery</a:t>
            </a:r>
          </a:p>
          <a:p>
            <a:pPr marL="514350" indent="-514350"/>
            <a:r>
              <a:rPr lang="pl-PL" dirty="0"/>
              <a:t>Sposobu  aplikacji maseczki ziołowej</a:t>
            </a:r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xmlns="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191</TotalTime>
  <Words>859</Words>
  <Application>Microsoft Office PowerPoint</Application>
  <PresentationFormat>Pokaz na ekranie (4:3)</PresentationFormat>
  <Paragraphs>130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Wykusz</vt:lpstr>
      <vt:lpstr>Zioła w kosmetyce</vt:lpstr>
      <vt:lpstr>Jakie jest zastosowanie ziół w kosmetyce ?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ZIOŁA  w internecie  podręcznik  pt „ Kosmetyka pielęgnacyjna i upiększająca twarzy, szyi i dekoltu” aut: B. Drygas, M. Mrozowska, R. Szpindor.   https://apteline.pl/artykuly/ziola-w-kosmetyce-i-ich-rola   https://www.poradnikzdrowie.pl/uroda/kosmetyki/kosmetyki-ziolowe-czyli-ziola-dla-urody-ekstrakty-ziolowe-uzywane-w-aa-c63a-ka76-NnnV.html   https://www.farmacjapraktyczna.pl/2014/09/ziola-kosmetyce/2/ http://www.sos-beauty.eu/ziola-w-kosmetyce,31.html  https://csim.pl/fitoterapia-czyli-leczenie-ziolami/  https://www.zielnik-apteczny.pl/ziololecznictwo/historia-ziololecznictwa/  https://www.poradnikzdrowie.pl/uroda/kosmetyki/ziolowa-pielegnacja-skory-przepisy-na-kapiele-ziolowe-maski-toniki-aa-MBNu-aMTN-pR82.html   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Konrad1</cp:lastModifiedBy>
  <cp:revision>37</cp:revision>
  <dcterms:created xsi:type="dcterms:W3CDTF">2017-10-04T16:14:31Z</dcterms:created>
  <dcterms:modified xsi:type="dcterms:W3CDTF">2021-08-20T11:53:33Z</dcterms:modified>
</cp:coreProperties>
</file>